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316" r:id="rId6"/>
    <p:sldId id="318" r:id="rId7"/>
    <p:sldId id="317" r:id="rId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0"/>
    </p:embeddedFont>
    <p:embeddedFont>
      <p:font typeface="Londrina Solid" panose="020B0604020202020204" charset="0"/>
      <p:regular r:id="rId11"/>
    </p:embeddedFont>
    <p:embeddedFont>
      <p:font typeface="Roboto Condensed Light" panose="02000000000000000000" pitchFamily="2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7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48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7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Which of the following pair of regular expression are not equivalent?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1(01)* and (10)*1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x(xx)* and (xx)*x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(ab)* and a*b*</a:t>
            </a:r>
          </a:p>
          <a:p>
            <a:pPr marL="482600" indent="-342900" rtl="0">
              <a:spcBef>
                <a:spcPts val="0"/>
              </a:spcBef>
              <a:spcAft>
                <a:spcPts val="80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x+ and x*x+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8786218" y="3129423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1739291" y="39759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2292262" y="464384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416701" y="4546875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1(01)*and (10)*1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they are Equivalent: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These expressions both represent strings that start and end with "1" and have "0" in between any subsequent "1"s.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Strings matched by both regular expressions: "101", "1001", "10001", etc.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786635" y="1261517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518682" y="150591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x(xx)* and (xx)*x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they are Equivalent: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These expressions both represent strings that start and end with "x" and have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x"s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repeated any number of times in between.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Strings matched by both regular expressions: "x", "xx",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xxxx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etc.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7637890" y="116284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5473049" y="3013507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(ab)* and a*b*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they are not Equivalent: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While both expressions represent strings consisting of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a"s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followed by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b"s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or vice versa, the order in which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a"s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and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b"s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appear differs between the two expressions.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String matched by (ab)* but not by a*b*: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ababab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String matched by a*b* but not by (ab)*: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aaabb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</a:t>
            </a:r>
          </a:p>
          <a:p>
            <a:endParaRPr lang="en-GB" dirty="0">
              <a:latin typeface="Didact Gothic" panose="00000500000000000000" pitchFamily="2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288418" y="4306946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827611" y="426703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4647238" y="4157354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1459189" y="456974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5666624" y="79299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1529405" y="38653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8019501" y="974367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12602309">
            <a:off x="6305390" y="674858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559207" y="4246089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139031" y="160936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298500" y="3925803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6231343" y="411602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3995041" y="374238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1941900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6593824" y="3336130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087599" y="4318252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2501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4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x+ and x*x+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they are Equivalent: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These expressions both represent strings that start with one or more occurrences of "x" and may have additional occurrences of "x" afterward.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Strings matched by both regular expressions: "x", "xx", "xxx", etc.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992889" y="4670090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485160" y="1974283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383</Words>
  <Application>Microsoft Office PowerPoint</Application>
  <PresentationFormat>On-screen Show (16:9)</PresentationFormat>
  <Paragraphs>51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7</vt:lpstr>
      <vt:lpstr>Explanation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35</cp:revision>
  <dcterms:modified xsi:type="dcterms:W3CDTF">2024-04-15T10:44:16Z</dcterms:modified>
</cp:coreProperties>
</file>